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6" r:id="rId2"/>
    <p:sldId id="269" r:id="rId3"/>
    <p:sldId id="267" r:id="rId4"/>
    <p:sldId id="268" r:id="rId5"/>
    <p:sldId id="300" r:id="rId6"/>
    <p:sldId id="270" r:id="rId7"/>
    <p:sldId id="272" r:id="rId8"/>
    <p:sldId id="271" r:id="rId9"/>
    <p:sldId id="301" r:id="rId10"/>
    <p:sldId id="273" r:id="rId11"/>
    <p:sldId id="298" r:id="rId12"/>
    <p:sldId id="299" r:id="rId13"/>
    <p:sldId id="285" r:id="rId14"/>
    <p:sldId id="286" r:id="rId15"/>
    <p:sldId id="293" r:id="rId16"/>
    <p:sldId id="287" r:id="rId17"/>
    <p:sldId id="288" r:id="rId18"/>
    <p:sldId id="295" r:id="rId19"/>
    <p:sldId id="296" r:id="rId2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EB0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/>
  </p:normalViewPr>
  <p:slideViewPr>
    <p:cSldViewPr>
      <p:cViewPr varScale="1">
        <p:scale>
          <a:sx n="73" d="100"/>
          <a:sy n="7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9C1C910-7212-4EA1-B15A-86F7C06D6876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EDEA2F-7D81-42D1-8AAF-C7DFBE710B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88A82E-5BED-4C4C-A9D5-F025FCF5CD54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  <p:sp>
        <p:nvSpPr>
          <p:cNvPr id="4099" name="Text Box 1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8D755C-AACF-435C-8AAC-0393D3FAA0E7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297DE9-FE3C-4186-8548-C0CF6FB12440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796C3A-84DE-4B8A-99EB-287EEF12D64F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  <p:sp>
        <p:nvSpPr>
          <p:cNvPr id="13315" name="Text Box 1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1E324E-59A4-4916-9463-F93FE3932611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777ECA-6AE1-4C26-B18F-0F04C0901719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53E024-6601-4C81-9C47-1A86CE5A8837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8E1FE-BE2D-4111-BAAE-B0CE203A250A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28B5-4E7C-4679-95B2-5E368E642D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82881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4E946-72AE-4B22-AE23-6CFD61FE8FC2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D1560-4436-4B23-A1D6-4BEE34D171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4983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26752-1AC3-4220-B2A8-9C635D477B86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9AB92-E8CD-47CD-95B5-72B13A1F30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7611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DD82D-2E6A-4739-B3A0-FFB823CC450B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44ECE-17ED-4FD3-96A2-4792A8B440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4530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5FFD-F1E2-46CA-909A-5080AB82D06C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F0C33-3766-4980-9CE5-A6FD522CCD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45001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A3DA6-D4E2-458E-B053-1526BC40D068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E4A4-83C4-47B1-A531-438FCF0BA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443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28F0-1225-4BE1-AFE2-C54BD8216131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15D01-2E50-4E3E-A77A-97873DF7D1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521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6335A-E5C0-4DE7-8C8C-686AC7F033A0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E033F-97C1-4F12-AA49-17A1CB164B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99584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BC7C3-C859-4781-ADE7-EE7AEEB54BAB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7262B-450A-430D-A280-7000E59BAC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43147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E55B6-0F59-4708-85B0-973FA014D7EB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2542E-623D-48E4-92E6-E036F66456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40144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FF611-C7A1-46BD-9ACC-07EA0CD276C0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8577C-D6F5-4E6E-BBB7-B97E0512F9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04988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61CD55-3F23-47BE-94D4-2CBC32A5F8C0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F291CF4-267D-4241-B85E-3C788F62E6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rusregioninform.ru/dom/zagadki-po-pdd-dlia-detei-izychaem-pravila-dorojnogo-dvijeniia-v-igrovoi-forme.html" TargetMode="External"/><Relationship Id="rId3" Type="http://schemas.openxmlformats.org/officeDocument/2006/relationships/hyperlink" Target="http://free-office.net/shablony-powerpoint/412-zhivoj-svetofor.html" TargetMode="External"/><Relationship Id="rId7" Type="http://schemas.openxmlformats.org/officeDocument/2006/relationships/hyperlink" Target="http://skyslogan.ru/rule_of_road/697-stihi-na-temu-pravila-dorozhnogo-dvizheniya-dlya-detey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lideshare.net/detskiy_sad_120_Samara/ss-40751917" TargetMode="External"/><Relationship Id="rId5" Type="http://schemas.openxmlformats.org/officeDocument/2006/relationships/hyperlink" Target="http://shop.nanya.ru/comments/books/194549/" TargetMode="External"/><Relationship Id="rId4" Type="http://schemas.openxmlformats.org/officeDocument/2006/relationships/hyperlink" Target="http://azbez.com/node/1703" TargetMode="External"/><Relationship Id="rId9" Type="http://schemas.openxmlformats.org/officeDocument/2006/relationships/hyperlink" Target="http://www.propaganda-bdd.ru/index.php?act=pages&amp;id=1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8313" y="428625"/>
            <a:ext cx="7715250" cy="121443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1835150" y="5445125"/>
            <a:ext cx="48244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b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en-US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 категории </a:t>
            </a: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Мирошникова</a:t>
            </a: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Юрьевна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48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307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1950" y="412750"/>
            <a:ext cx="637698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4075" y="1927225"/>
            <a:ext cx="4751388" cy="141333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«Путешествие в страну                            дорожных правил»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старшего дошкольного  возраста</a:t>
            </a:r>
            <a:endParaRPr lang="ru-RU" alt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0538" y="3792538"/>
            <a:ext cx="5478462" cy="16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562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48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1484784"/>
            <a:ext cx="6696744" cy="4072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формирование навыков безопасного поведения на дороге.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                                                                                              </a:t>
            </a:r>
            <a:r>
              <a:rPr lang="ru-RU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Обучающие:</a:t>
            </a:r>
            <a:r>
              <a:rPr lang="ru-RU" b="1" i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Закрепить знания детей о правилах дорожного движения, о видах транспорта, светофоре и его сигналах.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Развивающие: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Развивать навыки практического выполнения правил дорожного движения; формировать привычку переходить проезжую часть только на зеленый сигнал светофора; развивать у детей алгоритм безопасного поведения в тех или иных дорожных ситуациях, закрепить его через игровую форму.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Воспитательные:</a:t>
            </a: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воспитывать общую культуру поведения на дороге, с целью предупреждения детского дорожно-транспортного травматизма, </a:t>
            </a:r>
            <a:r>
              <a:rPr lang="ru-RU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умение применять полученные знания в реальной жизни.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ьная выноска 1"/>
          <p:cNvSpPr/>
          <p:nvPr/>
        </p:nvSpPr>
        <p:spPr>
          <a:xfrm>
            <a:off x="2212975" y="1372393"/>
            <a:ext cx="5214937" cy="4113213"/>
          </a:xfrm>
          <a:prstGeom prst="wedgeEllipseCallout">
            <a:avLst>
              <a:gd name="adj1" fmla="val -63668"/>
              <a:gd name="adj2" fmla="val 3968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приглашаю вас в путешествие  на поезде в страну дорожных правил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48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3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6929438" y="2143125"/>
            <a:ext cx="1628775" cy="914400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«ПДД»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92500" y="1571625"/>
            <a:ext cx="1936750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«Транспорт»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63" y="2214563"/>
            <a:ext cx="1714500" cy="914400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«Светофор»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1472" y="357166"/>
            <a:ext cx="8001056" cy="1143008"/>
          </a:xfrm>
          <a:prstGeom prst="rect">
            <a:avLst/>
          </a:prstGeom>
          <a:solidFill>
            <a:schemeClr val="bg1"/>
          </a:solidFill>
        </p:spPr>
        <p:txBody>
          <a:bodyPr wrap="none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Страна дорожных правил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60838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8200" name="Рисунок 7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00414"/>
            <a:ext cx="6244378" cy="231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476672"/>
            <a:ext cx="6192688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«Светофор»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203848" y="6532602"/>
            <a:ext cx="2815952" cy="188873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t="3698" b="2023"/>
          <a:stretch/>
        </p:blipFill>
        <p:spPr>
          <a:xfrm>
            <a:off x="1403648" y="1556792"/>
            <a:ext cx="6801272" cy="341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0728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-14288"/>
            <a:ext cx="911542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591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sp>
        <p:nvSpPr>
          <p:cNvPr id="9221" name="Прямоугольник 1"/>
          <p:cNvSpPr>
            <a:spLocks noChangeArrowheads="1"/>
          </p:cNvSpPr>
          <p:nvPr/>
        </p:nvSpPr>
        <p:spPr bwMode="auto">
          <a:xfrm>
            <a:off x="755650" y="2146300"/>
            <a:ext cx="4537075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6075" indent="-3460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1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buFontTx/>
              <a:buNone/>
            </a:pPr>
            <a:r>
              <a:rPr lang="ru-RU" altLang="ru-RU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223" name="Прямоугольник 3"/>
          <p:cNvSpPr>
            <a:spLocks noChangeArrowheads="1"/>
          </p:cNvSpPr>
          <p:nvPr/>
        </p:nvSpPr>
        <p:spPr bwMode="auto">
          <a:xfrm>
            <a:off x="1907704" y="836712"/>
            <a:ext cx="4751859" cy="552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</a:t>
            </a:r>
            <a:r>
              <a:rPr lang="ru-RU" altLang="ru-RU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—</a:t>
            </a:r>
            <a:r>
              <a:rPr lang="ru-RU" altLang="ru-RU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 устройство, которое своими световыми сигналами разрешает или запрещает движение транспорта и пешеходов.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«светофор» означает «несущий свет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ежегодно отмечается </a:t>
            </a:r>
          </a:p>
          <a:p>
            <a:pPr lvl="0" eaLnBrk="1" hangingPunct="1">
              <a:spcBef>
                <a:spcPct val="0"/>
              </a:spcBef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светофора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4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1a3474fc0196d00f2b48c5fc16738dfe.jpg"/>
          <p:cNvPicPr>
            <a:picLocks noChangeAspect="1"/>
          </p:cNvPicPr>
          <p:nvPr/>
        </p:nvPicPr>
        <p:blipFill>
          <a:blip r:embed="rId3" cstate="print"/>
          <a:srcRect l="19207" t="7902" r="21038" b="17029"/>
          <a:stretch>
            <a:fillRect/>
          </a:stretch>
        </p:blipFill>
        <p:spPr>
          <a:xfrm>
            <a:off x="6588224" y="1628800"/>
            <a:ext cx="201622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-22101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1857375" y="1000125"/>
            <a:ext cx="5543550" cy="3268663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ru-RU" sz="3200" dirty="0">
                <a:latin typeface="+mn-lt"/>
              </a:rPr>
              <a:t>  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8" y="6504438"/>
            <a:ext cx="2815952" cy="217037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sp>
        <p:nvSpPr>
          <p:cNvPr id="10245" name="Прямоугольник 3"/>
          <p:cNvSpPr>
            <a:spLocks noChangeArrowheads="1"/>
          </p:cNvSpPr>
          <p:nvPr/>
        </p:nvSpPr>
        <p:spPr bwMode="auto">
          <a:xfrm>
            <a:off x="755650" y="1557338"/>
            <a:ext cx="33115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</a:t>
            </a:r>
          </a:p>
        </p:txBody>
      </p:sp>
      <p:pic>
        <p:nvPicPr>
          <p:cNvPr id="8" name="Picture 6" descr="https://avatars.mds.yandex.net/get-pdb/216365/ee5008bd-816f-4ed1-b6d7-e1da4476b0f7/s1200?webp=false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1691680" y="2510899"/>
            <a:ext cx="2657027" cy="304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7" name="Прямоугольник 5"/>
          <p:cNvSpPr>
            <a:spLocks noChangeArrowheads="1"/>
          </p:cNvSpPr>
          <p:nvPr/>
        </p:nvSpPr>
        <p:spPr bwMode="auto">
          <a:xfrm>
            <a:off x="5284788" y="1557338"/>
            <a:ext cx="36083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светофор</a:t>
            </a:r>
            <a:endParaRPr lang="ru-RU" altLang="ru-RU" sz="2800">
              <a:solidFill>
                <a:srgbClr val="00B050"/>
              </a:solidFill>
            </a:endParaRPr>
          </a:p>
        </p:txBody>
      </p:sp>
      <p:pic>
        <p:nvPicPr>
          <p:cNvPr id="10" name="Picture 4" descr="Ð Ð¿Ð¾ÑÐµÐ»ÐºÐµ Ð¿Ð¾Ð´ ÐÐ¾ÑÐºÐ°Ñ-ÐÐ»Ð¾Ð¹ ÑÑÑÐ°Ð½Ð¾Ð²Ð¸Ð»Ð¸ ÑÐ²ÐµÑÐ¾ÑÐ¾Ñ Ð½Ð° Ð°Ð²ÑÐ¾Ð´Ð¾ÑÐ¾Ð³Ðµ Â«ÐÑÑÐºÐ°Â»"/>
          <p:cNvPicPr>
            <a:picLocks noChangeAspect="1" noChangeArrowheads="1"/>
          </p:cNvPicPr>
          <p:nvPr/>
        </p:nvPicPr>
        <p:blipFill>
          <a:blip r:embed="rId5" cstate="print"/>
          <a:srcRect l="25634" r="26174"/>
          <a:stretch>
            <a:fillRect/>
          </a:stretch>
        </p:blipFill>
        <p:spPr bwMode="auto">
          <a:xfrm>
            <a:off x="5121257" y="2510900"/>
            <a:ext cx="2879984" cy="2934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195736" y="620689"/>
            <a:ext cx="5904656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светофоров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2500313" y="785813"/>
            <a:ext cx="5043487" cy="2840037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200" dirty="0">
              <a:latin typeface="+mn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679825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sp>
        <p:nvSpPr>
          <p:cNvPr id="12293" name="Прямоугольник 2"/>
          <p:cNvSpPr>
            <a:spLocks noChangeArrowheads="1"/>
          </p:cNvSpPr>
          <p:nvPr/>
        </p:nvSpPr>
        <p:spPr bwMode="auto">
          <a:xfrm>
            <a:off x="1979613" y="1412875"/>
            <a:ext cx="3455987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Красный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- это цвет опасности, хорошо виден в любую погоду, и он запрещает ехать или переходить дорогу.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Желтый 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цвет предупреждает водителей и пешеходов о смене сигнала светофора на другой и призывает быть максимально внимательными и осторожными.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solidFill>
                <a:srgbClr val="33996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3399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Зеленый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- цвет кардинально отличается от красного, и перепутать два цвета никогда нельзя, он разрешает ехать или переходить дорогу.</a:t>
            </a:r>
            <a:b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476672"/>
            <a:ext cx="684076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Выбор цветов у светофора не случаен</a:t>
            </a:r>
          </a:p>
        </p:txBody>
      </p:sp>
      <p:pic>
        <p:nvPicPr>
          <p:cNvPr id="12295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9613" y="1557338"/>
            <a:ext cx="3067050" cy="496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476672"/>
            <a:ext cx="712879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«Транспорт»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24609" b="33970"/>
          <a:stretch/>
        </p:blipFill>
        <p:spPr>
          <a:xfrm>
            <a:off x="539552" y="1988840"/>
            <a:ext cx="824770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7918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2428875" y="714375"/>
            <a:ext cx="5572125" cy="32146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200" dirty="0">
              <a:latin typeface="+mn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14341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7263" y="1038225"/>
            <a:ext cx="5795962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22" y="0"/>
            <a:ext cx="911542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00302"/>
            <a:ext cx="8496944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Загадки: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591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sp>
        <p:nvSpPr>
          <p:cNvPr id="17413" name="Прямоугольник 1"/>
          <p:cNvSpPr>
            <a:spLocks noChangeArrowheads="1"/>
          </p:cNvSpPr>
          <p:nvPr/>
        </p:nvSpPr>
        <p:spPr bwMode="auto">
          <a:xfrm>
            <a:off x="755650" y="2146300"/>
            <a:ext cx="4537075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6075" indent="-3460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1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buFontTx/>
              <a:buNone/>
            </a:pPr>
            <a:r>
              <a:rPr lang="ru-RU" altLang="ru-RU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414" name="Прямоугольник 3"/>
          <p:cNvSpPr>
            <a:spLocks noChangeArrowheads="1"/>
          </p:cNvSpPr>
          <p:nvPr/>
        </p:nvSpPr>
        <p:spPr bwMode="auto">
          <a:xfrm>
            <a:off x="1619250" y="1412875"/>
            <a:ext cx="5040313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4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1701540"/>
            <a:ext cx="4572000" cy="34549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разгона ввысь взлетает,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Стрекозу напоминает,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Отправляется в полет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 Российский ...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180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Вертолет</a:t>
            </a:r>
            <a:endParaRPr lang="ru-RU" sz="11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Четыре колеса,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Резиновые шины,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Мотор и тормоза…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что это? 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Ответ: </a:t>
            </a:r>
            <a:r>
              <a:rPr lang="ru-RU" sz="180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Машина</a:t>
            </a:r>
            <a:endParaRPr lang="ru-RU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0152" y="1701540"/>
            <a:ext cx="2200847" cy="14753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048677">
            <a:off x="5361098" y="3245274"/>
            <a:ext cx="1963082" cy="19630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-1"/>
            <a:ext cx="911542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00302"/>
            <a:ext cx="8496944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Загадки: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591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sp>
        <p:nvSpPr>
          <p:cNvPr id="17413" name="Прямоугольник 1"/>
          <p:cNvSpPr>
            <a:spLocks noChangeArrowheads="1"/>
          </p:cNvSpPr>
          <p:nvPr/>
        </p:nvSpPr>
        <p:spPr bwMode="auto">
          <a:xfrm>
            <a:off x="755650" y="2146300"/>
            <a:ext cx="4537075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6075" indent="-3460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1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buFontTx/>
              <a:buNone/>
            </a:pPr>
            <a:r>
              <a:rPr lang="ru-RU" altLang="ru-RU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414" name="Прямоугольник 3"/>
          <p:cNvSpPr>
            <a:spLocks noChangeArrowheads="1"/>
          </p:cNvSpPr>
          <p:nvPr/>
        </p:nvSpPr>
        <p:spPr bwMode="auto">
          <a:xfrm>
            <a:off x="1619250" y="1412875"/>
            <a:ext cx="5040313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4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663068"/>
            <a:ext cx="4572000" cy="35318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Быстрый транспорт городской,</a:t>
            </a:r>
            <a:b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особенный такой —</a:t>
            </a:r>
            <a:b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землёй вагоны катят,</a:t>
            </a:r>
            <a:b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Места всем доехать хватит                                                                                                                       Ответ: </a:t>
            </a:r>
            <a:r>
              <a:rPr lang="ru-RU" sz="180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Метро.</a:t>
            </a:r>
            <a:endParaRPr lang="ru-RU" sz="11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«Это что за чудеса:                                                                                                                                                   Дует ветер в паруса?                                                                                                                                            Ни паром, ни дирижабль —                                                                                                                                 по волнам плывёт».</a:t>
            </a: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</a:t>
            </a:r>
            <a:r>
              <a:rPr lang="ru-RU" sz="180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Корабль</a:t>
            </a:r>
            <a:endParaRPr lang="ru-RU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1459" y="1196752"/>
            <a:ext cx="2420322" cy="24203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6283" y="3235342"/>
            <a:ext cx="1743607" cy="20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788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476672"/>
            <a:ext cx="5904656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«ПДД»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016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6819" b="6818"/>
          <a:stretch/>
        </p:blipFill>
        <p:spPr>
          <a:xfrm>
            <a:off x="467544" y="1916832"/>
            <a:ext cx="8160906" cy="27363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2195736" y="463080"/>
            <a:ext cx="6518498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Соблюдают или нет правила пешеходы? </a:t>
            </a:r>
            <a:endParaRPr lang="ru-RU" sz="36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14438" y="5286375"/>
            <a:ext cx="5715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 дорогу надо на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зеленый сигнал светофора</a:t>
            </a:r>
          </a:p>
        </p:txBody>
      </p:sp>
      <p:sp>
        <p:nvSpPr>
          <p:cNvPr id="7" name="Управляющая кнопка: настраиваемая 6">
            <a:hlinkClick r:id="" action="ppaction://noaction" highlightClick="1"/>
          </p:cNvPr>
          <p:cNvSpPr/>
          <p:nvPr/>
        </p:nvSpPr>
        <p:spPr>
          <a:xfrm>
            <a:off x="857250" y="2286000"/>
            <a:ext cx="1042988" cy="1042988"/>
          </a:xfrm>
          <a:prstGeom prst="actionButtonBlank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ДА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1656184"/>
            <a:ext cx="6303346" cy="3545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2267744" y="476672"/>
            <a:ext cx="6376194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Соблюдают или нет правила ПДД?</a:t>
            </a:r>
            <a:endParaRPr lang="ru-RU" sz="36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lastslide" highlightClick="1">
              <a:snd r:embed="rId4" name="applause.wav"/>
            </a:hlinkClick>
          </p:cNvPr>
          <p:cNvSpPr/>
          <p:nvPr/>
        </p:nvSpPr>
        <p:spPr>
          <a:xfrm>
            <a:off x="7429500" y="2500313"/>
            <a:ext cx="1042988" cy="1042987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НЕТ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00250" y="5286375"/>
            <a:ext cx="4714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Играть на проезжей </a:t>
            </a: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части </a:t>
            </a: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нельзя!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14688" y="6453336"/>
            <a:ext cx="3373536" cy="198289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7468" y="1602183"/>
            <a:ext cx="4680520" cy="3666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Box 2"/>
          <p:cNvSpPr txBox="1">
            <a:spLocks noChangeArrowheads="1"/>
          </p:cNvSpPr>
          <p:nvPr/>
        </p:nvSpPr>
        <p:spPr bwMode="auto">
          <a:xfrm>
            <a:off x="2339752" y="404664"/>
            <a:ext cx="6304186" cy="169277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buNone/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Соблюдает или нет правила пешеход?</a:t>
            </a:r>
            <a:endParaRPr lang="ru-RU" sz="36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857250" y="2286000"/>
            <a:ext cx="1042988" cy="1042988"/>
          </a:xfrm>
          <a:prstGeom prst="actionButtonBlank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ДА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47664" y="4797153"/>
            <a:ext cx="568863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не успел перейти дорогу, надо ждать на островке безопасности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Т.Ю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1" y="1554562"/>
            <a:ext cx="5126278" cy="3242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Box 2"/>
          <p:cNvSpPr txBox="1">
            <a:spLocks noChangeArrowheads="1"/>
          </p:cNvSpPr>
          <p:nvPr/>
        </p:nvSpPr>
        <p:spPr bwMode="auto">
          <a:xfrm>
            <a:off x="2339752" y="548680"/>
            <a:ext cx="6304186" cy="175432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buNone/>
            </a:pPr>
            <a:r>
              <a:rPr lang="ru-RU" sz="36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Соблюдают или нет правила ПДД?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Собл</a:t>
            </a:r>
            <a:endParaRPr lang="ru-RU" alt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lastslide" highlightClick="1">
              <a:snd r:embed="rId3" name="applause.wav"/>
            </a:hlinkClick>
          </p:cNvPr>
          <p:cNvSpPr/>
          <p:nvPr/>
        </p:nvSpPr>
        <p:spPr>
          <a:xfrm>
            <a:off x="7429500" y="2500313"/>
            <a:ext cx="1042988" cy="1042987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НЕТ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87625" y="5143500"/>
            <a:ext cx="63133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кататься на роликах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проезжей части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810125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1765669"/>
            <a:ext cx="4882605" cy="3275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ьная выноска 1"/>
          <p:cNvSpPr/>
          <p:nvPr/>
        </p:nvSpPr>
        <p:spPr>
          <a:xfrm>
            <a:off x="1907704" y="548680"/>
            <a:ext cx="6264696" cy="4778970"/>
          </a:xfrm>
          <a:prstGeom prst="wedgeEllipseCallout">
            <a:avLst>
              <a:gd name="adj1" fmla="val -65387"/>
              <a:gd name="adj2" fmla="val 3990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980728"/>
            <a:ext cx="6016261" cy="3416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дорожные</a:t>
            </a:r>
          </a:p>
          <a:p>
            <a:pPr algn="ctr">
              <a:defRPr/>
            </a:pPr>
            <a: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Детям знать положено!</a:t>
            </a:r>
          </a:p>
          <a:p>
            <a:pPr algn="ctr">
              <a:defRPr/>
            </a:pPr>
            <a: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не только твердо знать,</a:t>
            </a:r>
          </a:p>
          <a:p>
            <a:pPr algn="ctr">
              <a:defRPr/>
            </a:pPr>
            <a: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Но еще и соблюдать.</a:t>
            </a:r>
          </a:p>
          <a:p>
            <a:pPr algn="ctr">
              <a:defRPr/>
            </a:pPr>
            <a: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Будешь ты умен и смел,</a:t>
            </a:r>
          </a:p>
          <a:p>
            <a:pPr algn="ctr">
              <a:defRPr/>
            </a:pPr>
            <a: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еще здоров и цел!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Т.Ю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 презентации </a:t>
            </a:r>
            <a:r>
              <a:rPr lang="ru-RU" dirty="0" err="1" smtClean="0"/>
              <a:t>Мирошникова</a:t>
            </a:r>
            <a:r>
              <a:rPr lang="ru-RU" dirty="0" smtClean="0"/>
              <a:t> Татьяна</a:t>
            </a:r>
            <a:endParaRPr lang="ru-RU" dirty="0"/>
          </a:p>
        </p:txBody>
      </p:sp>
      <p:sp>
        <p:nvSpPr>
          <p:cNvPr id="53252" name="Прямоугольник 2"/>
          <p:cNvSpPr>
            <a:spLocks noChangeArrowheads="1"/>
          </p:cNvSpPr>
          <p:nvPr/>
        </p:nvSpPr>
        <p:spPr bwMode="auto">
          <a:xfrm>
            <a:off x="3275856" y="3212976"/>
            <a:ext cx="5184576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052735"/>
            <a:ext cx="5976664" cy="4543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Электронные ресурсы: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free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office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net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shablony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powerpoint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/412-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zhivoj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svetofor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html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шаблон для презентации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azbez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.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com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node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/1703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-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загадки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Картинки с ситуациями на дорогах: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shop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nanya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ru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comments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books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/194549/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slideshare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net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detskiy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_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sad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_120_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Samara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ss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-40751917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skyslogan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.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ru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rule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_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of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_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road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/697-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stihi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na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temu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pravila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dorozhnogo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dvizheniya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dlya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detey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.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html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://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rusregioninform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.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ru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dom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/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zagadki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po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pdd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dlia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detei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izychaem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pravila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dorojnogo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dvijeniia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v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igrovoi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forme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.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html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://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.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propaganda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bdd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.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ru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/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index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.</a:t>
            </a:r>
            <a:r>
              <a:rPr lang="en-US" sz="16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php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?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act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=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pages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&amp;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id</a:t>
            </a:r>
            <a:r>
              <a:rPr lang="ru-RU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=114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000">
        <p:cut/>
      </p:transition>
    </mc:Choice>
    <mc:Fallback>
      <p:transition advClick="0" advTm="5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495</Words>
  <Application>Microsoft Office PowerPoint</Application>
  <PresentationFormat>Экран (4:3)</PresentationFormat>
  <Paragraphs>132</Paragraphs>
  <Slides>19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59</cp:revision>
  <dcterms:created xsi:type="dcterms:W3CDTF">2011-07-13T07:39:05Z</dcterms:created>
  <dcterms:modified xsi:type="dcterms:W3CDTF">2026-04-23T13:02:20Z</dcterms:modified>
</cp:coreProperties>
</file>